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66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F835DB-98BA-4D70-9BF0-32E130544A4C}" type="datetimeFigureOut">
              <a:rPr lang="en-US" smtClean="0"/>
              <a:t>3/2/2013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89919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835DB-98BA-4D70-9BF0-32E130544A4C}" type="datetimeFigureOut">
              <a:rPr lang="en-US" smtClean="0"/>
              <a:t>3/2/2013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210432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835DB-98BA-4D70-9BF0-32E130544A4C}" type="datetimeFigureOut">
              <a:rPr lang="en-US" smtClean="0"/>
              <a:t>3/2/2013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47296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835DB-98BA-4D70-9BF0-32E130544A4C}" type="datetimeFigureOut">
              <a:rPr lang="en-US" smtClean="0"/>
              <a:t>3/2/2013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12206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F835DB-98BA-4D70-9BF0-32E130544A4C}" type="datetimeFigureOut">
              <a:rPr lang="en-US" smtClean="0"/>
              <a:t>3/2/2013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23720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F835DB-98BA-4D70-9BF0-32E130544A4C}" type="datetimeFigureOut">
              <a:rPr lang="en-US" smtClean="0"/>
              <a:t>3/2/2013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258299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F835DB-98BA-4D70-9BF0-32E130544A4C}" type="datetimeFigureOut">
              <a:rPr lang="en-US" smtClean="0"/>
              <a:t>3/2/2013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360976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F835DB-98BA-4D70-9BF0-32E130544A4C}" type="datetimeFigureOut">
              <a:rPr lang="en-US" smtClean="0"/>
              <a:t>3/2/2013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386248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835DB-98BA-4D70-9BF0-32E130544A4C}" type="datetimeFigureOut">
              <a:rPr lang="en-US" smtClean="0"/>
              <a:t>3/2/2013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168686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F835DB-98BA-4D70-9BF0-32E130544A4C}" type="datetimeFigureOut">
              <a:rPr lang="en-US" smtClean="0"/>
              <a:t>3/2/2013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422327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F835DB-98BA-4D70-9BF0-32E130544A4C}" type="datetimeFigureOut">
              <a:rPr lang="en-US" smtClean="0"/>
              <a:t>3/2/2013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E4E5-52E3-4BD3-8666-70743B625559}" type="slidenum">
              <a:rPr lang="en-US" smtClean="0"/>
              <a:t>‹#›</a:t>
            </a:fld>
            <a:endParaRPr lang="en-US"/>
          </a:p>
        </p:txBody>
      </p:sp>
    </p:spTree>
    <p:extLst>
      <p:ext uri="{BB962C8B-B14F-4D97-AF65-F5344CB8AC3E}">
        <p14:creationId xmlns:p14="http://schemas.microsoft.com/office/powerpoint/2010/main" val="146238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835DB-98BA-4D70-9BF0-32E130544A4C}" type="datetimeFigureOut">
              <a:rPr lang="en-US" smtClean="0"/>
              <a:t>3/2/2013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7E4E5-52E3-4BD3-8666-70743B625559}" type="slidenum">
              <a:rPr lang="en-US" smtClean="0"/>
              <a:t>‹#›</a:t>
            </a:fld>
            <a:endParaRPr lang="en-US"/>
          </a:p>
        </p:txBody>
      </p:sp>
    </p:spTree>
    <p:extLst>
      <p:ext uri="{BB962C8B-B14F-4D97-AF65-F5344CB8AC3E}">
        <p14:creationId xmlns:p14="http://schemas.microsoft.com/office/powerpoint/2010/main" val="3215812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ACTIVE DIRECTORY RECYCLE BIN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8687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543800" cy="6001643"/>
          </a:xfrm>
          <a:prstGeom prst="rect">
            <a:avLst/>
          </a:prstGeom>
        </p:spPr>
        <p:txBody>
          <a:bodyPr wrap="square">
            <a:spAutoFit/>
          </a:bodyPr>
          <a:lstStyle/>
          <a:p>
            <a:r>
              <a:rPr lang="en-US" sz="2400" dirty="0"/>
              <a:t>Active Directory Recycle Bin helps minimize directory service downtime by enhancing your ability to preserve and restore accidentally deleted Active Directory objects without restoring Active Directory data from backups, restarting Active Directory Domain Services (AD DS), or rebooting domain controllers </a:t>
            </a:r>
            <a:r>
              <a:rPr lang="en-US" sz="2400" dirty="0" smtClean="0"/>
              <a:t>.</a:t>
            </a:r>
          </a:p>
          <a:p>
            <a:endParaRPr lang="en-US" sz="2400" dirty="0"/>
          </a:p>
          <a:p>
            <a:r>
              <a:rPr lang="en-US" sz="2400" dirty="0"/>
              <a:t>When you enable Active Directory Recycle Bin, all link-valued and non-link-valued attributes of the deleted Active Directory objects are preserved and the objects are restored in their entirety to the same consistent logical state that they were in immediately before deletion. For example, restored user accounts automatically regain all group memberships and corresponding access rights that they had immediately before deletion, within and across domains. </a:t>
            </a:r>
          </a:p>
        </p:txBody>
      </p:sp>
    </p:spTree>
    <p:extLst>
      <p:ext uri="{BB962C8B-B14F-4D97-AF65-F5344CB8AC3E}">
        <p14:creationId xmlns:p14="http://schemas.microsoft.com/office/powerpoint/2010/main" val="714746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 y="1023938"/>
            <a:ext cx="8877300" cy="481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5237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762000"/>
            <a:ext cx="7467600" cy="5324535"/>
          </a:xfrm>
          <a:prstGeom prst="rect">
            <a:avLst/>
          </a:prstGeom>
          <a:noFill/>
        </p:spPr>
        <p:txBody>
          <a:bodyPr wrap="square" rtlCol="0">
            <a:spAutoFit/>
          </a:bodyPr>
          <a:lstStyle/>
          <a:p>
            <a:endParaRPr lang="en-US" sz="2000" dirty="0"/>
          </a:p>
          <a:p>
            <a:pPr marL="342900" indent="-342900">
              <a:buFont typeface="Arial" pitchFamily="34" charset="0"/>
              <a:buChar char="•"/>
            </a:pPr>
            <a:r>
              <a:rPr lang="en-US" sz="2000" dirty="0" smtClean="0"/>
              <a:t>By </a:t>
            </a:r>
            <a:r>
              <a:rPr lang="en-US" sz="2000" dirty="0"/>
              <a:t>default, Active Directory Recycle Bin in Windows Server 2008 R2 is disabled. To enable it</a:t>
            </a:r>
            <a:r>
              <a:rPr lang="en-US" sz="2000" dirty="0" smtClean="0"/>
              <a:t>,  </a:t>
            </a:r>
            <a:r>
              <a:rPr lang="en-US" sz="2000" dirty="0"/>
              <a:t>you must first raise the forest functional level of your AD DS or AD LDS environment </a:t>
            </a:r>
            <a:r>
              <a:rPr lang="en-US" sz="2000" dirty="0" smtClean="0"/>
              <a:t>to  </a:t>
            </a:r>
            <a:r>
              <a:rPr lang="en-US" sz="2000" dirty="0"/>
              <a:t>Windows Server 2008 R2, which in turn requires all forest domain controllers or all </a:t>
            </a:r>
            <a:r>
              <a:rPr lang="en-US" sz="2000" dirty="0" smtClean="0"/>
              <a:t>servers </a:t>
            </a:r>
            <a:r>
              <a:rPr lang="en-US" sz="2000" dirty="0"/>
              <a:t>that host instances of AD LDS configuration sets to be running Windows Server 2008 R2. </a:t>
            </a:r>
            <a:endParaRPr lang="en-US" sz="2000" dirty="0" smtClean="0"/>
          </a:p>
          <a:p>
            <a:pPr marL="342900" indent="-342900">
              <a:buFont typeface="Arial" pitchFamily="34" charset="0"/>
              <a:buChar char="•"/>
            </a:pPr>
            <a:endParaRPr lang="en-US" sz="2000" dirty="0" smtClean="0"/>
          </a:p>
          <a:p>
            <a:pPr marL="342900" indent="-342900">
              <a:buFont typeface="Arial" pitchFamily="34" charset="0"/>
              <a:buChar char="•"/>
            </a:pPr>
            <a:r>
              <a:rPr lang="en-US" sz="2000" dirty="0" smtClean="0"/>
              <a:t>After </a:t>
            </a:r>
            <a:r>
              <a:rPr lang="en-US" sz="2000" dirty="0"/>
              <a:t>you set the forest functional level of your environment to Windows Server 2008 R2</a:t>
            </a:r>
            <a:r>
              <a:rPr lang="en-US" sz="2000" dirty="0" smtClean="0"/>
              <a:t>,  </a:t>
            </a:r>
            <a:r>
              <a:rPr lang="en-US" sz="2000" dirty="0"/>
              <a:t>you can use the instructions in this guide to enable Active Directory Recycle Bin. </a:t>
            </a:r>
          </a:p>
          <a:p>
            <a:endParaRPr lang="en-US" sz="2000" dirty="0"/>
          </a:p>
          <a:p>
            <a:pPr marL="342900" indent="-342900">
              <a:buFont typeface="Arial" pitchFamily="34" charset="0"/>
              <a:buChar char="•"/>
            </a:pPr>
            <a:r>
              <a:rPr lang="en-US" sz="2000" dirty="0" smtClean="0"/>
              <a:t>In </a:t>
            </a:r>
            <a:r>
              <a:rPr lang="en-US" sz="2000" dirty="0"/>
              <a:t>this release of Windows Server 2008 R2, the process of enabling Active </a:t>
            </a:r>
            <a:r>
              <a:rPr lang="en-US" sz="2000" dirty="0" smtClean="0"/>
              <a:t>Directory  </a:t>
            </a:r>
            <a:r>
              <a:rPr lang="en-US" sz="2000" dirty="0"/>
              <a:t>Recycle Bin is irreversible. After you enable Active Directory Recycle Bin in your environment</a:t>
            </a:r>
            <a:r>
              <a:rPr lang="en-US" sz="2000" dirty="0" smtClean="0"/>
              <a:t>,  </a:t>
            </a:r>
            <a:r>
              <a:rPr lang="en-US" sz="2000" dirty="0"/>
              <a:t>you cannot disable it. </a:t>
            </a:r>
          </a:p>
          <a:p>
            <a:r>
              <a:rPr lang="en-US" sz="2000" dirty="0"/>
              <a:t>	</a:t>
            </a:r>
          </a:p>
          <a:p>
            <a:endParaRPr lang="en-US" sz="2000" dirty="0"/>
          </a:p>
        </p:txBody>
      </p:sp>
    </p:spTree>
    <p:extLst>
      <p:ext uri="{BB962C8B-B14F-4D97-AF65-F5344CB8AC3E}">
        <p14:creationId xmlns:p14="http://schemas.microsoft.com/office/powerpoint/2010/main" val="2299742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253</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ACTIVE DIRECTORY RECYCLE BIN</vt:lpstr>
      <vt:lpstr>PowerPoint Presentation</vt:lpstr>
      <vt:lpstr>PowerPoint Presentation</vt:lpstr>
      <vt:lpstr>PowerPoint Presentation</vt:lpstr>
    </vt:vector>
  </TitlesOfParts>
  <Company>Myrl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Myrl</dc:creator>
  <cp:lastModifiedBy>Myrl</cp:lastModifiedBy>
  <cp:revision>2</cp:revision>
  <dcterms:created xsi:type="dcterms:W3CDTF">2013-03-03T00:49:50Z</dcterms:created>
  <dcterms:modified xsi:type="dcterms:W3CDTF">2013-03-03T01:04:12Z</dcterms:modified>
</cp:coreProperties>
</file>